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notesMasterIdLst>
    <p:notesMasterId r:id="rId7"/>
  </p:notesMasterIdLst>
  <p:sldIdLst>
    <p:sldId id="266" r:id="rId2"/>
    <p:sldId id="259" r:id="rId3"/>
    <p:sldId id="265" r:id="rId4"/>
    <p:sldId id="269" r:id="rId5"/>
    <p:sldId id="268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0"/>
  </p:normalViewPr>
  <p:slideViewPr>
    <p:cSldViewPr>
      <p:cViewPr varScale="1">
        <p:scale>
          <a:sx n="102" d="100"/>
          <a:sy n="102" d="100"/>
        </p:scale>
        <p:origin x="1920" y="168"/>
      </p:cViewPr>
      <p:guideLst>
        <p:guide orient="horz" pos="431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11E2D83-0D76-E04E-B9ED-1A788342AE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BC5271-1CDC-EE45-82DC-DEFCC5CFFE2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9B7F2CBE-1B48-5942-ABE8-C26E5932DA94}" type="datetime1">
              <a:rPr lang="en-US" altLang="en-US"/>
              <a:pPr/>
              <a:t>1/12/22</a:t>
            </a:fld>
            <a:endParaRPr lang="en-IE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98AC9C2-63F2-754A-9CA7-77A62C738E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IE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8FBE820-8CA3-5344-BC91-232E03009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IE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7C8EB4-8668-4A4B-9BF1-3C0CE5DF437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0FE256-5060-8749-B947-DDF4290DF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B185CCB9-ED96-6647-9F07-3E240D63D186}" type="slidenum">
              <a:rPr lang="en-IE" altLang="en-US"/>
              <a:pPr/>
              <a:t>‹#›</a:t>
            </a:fld>
            <a:endParaRPr lang="en-I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>
            <a:extLst>
              <a:ext uri="{FF2B5EF4-FFF2-40B4-BE49-F238E27FC236}">
                <a16:creationId xmlns:a16="http://schemas.microsoft.com/office/drawing/2014/main" id="{62898B08-58FC-8F4D-806C-B344E2FD42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Notes Placeholder 2">
            <a:extLst>
              <a:ext uri="{FF2B5EF4-FFF2-40B4-BE49-F238E27FC236}">
                <a16:creationId xmlns:a16="http://schemas.microsoft.com/office/drawing/2014/main" id="{CCDF4784-EEA4-844D-AE74-DDC9FBBC98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IE" altLang="en-US"/>
          </a:p>
        </p:txBody>
      </p:sp>
      <p:sp>
        <p:nvSpPr>
          <p:cNvPr id="15363" name="Slide Number Placeholder 3">
            <a:extLst>
              <a:ext uri="{FF2B5EF4-FFF2-40B4-BE49-F238E27FC236}">
                <a16:creationId xmlns:a16="http://schemas.microsoft.com/office/drawing/2014/main" id="{A5F31F41-6938-B745-A1A5-6FB43BAACE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3DC1E32-762D-474C-9F61-11BC30296869}" type="slidenum">
              <a:rPr lang="en-IE" altLang="en-US" sz="1200">
                <a:latin typeface="Calibri" panose="020F0502020204030204" pitchFamily="34" charset="0"/>
              </a:rPr>
              <a:pPr/>
              <a:t>1</a:t>
            </a:fld>
            <a:endParaRPr lang="en-IE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FC461-EA85-764C-BC4E-75B73A47B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96AD06-3044-E148-85F8-235E8BC36EF4}" type="datetime1">
              <a:rPr lang="en-US" altLang="en-US"/>
              <a:pPr/>
              <a:t>1/12/22</a:t>
            </a:fld>
            <a:endParaRPr lang="en-IE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940F9-653A-AF4E-81A3-DAEA6EDD0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4FC71-E194-404F-86C8-C0F97E499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7809B-E34C-EF41-A212-EAED0C5616FB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344068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54467-93C9-4F4D-A63A-F9CDA0184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953F8D-BDA3-5944-B0E9-43C77835F725}" type="datetime1">
              <a:rPr lang="en-US" altLang="en-US"/>
              <a:pPr/>
              <a:t>1/12/22</a:t>
            </a:fld>
            <a:endParaRPr lang="en-IE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DE9CF-ED6F-9B43-A1D9-4BF349258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821018-5A60-0B4B-80DF-82489DF6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F6BB12-AFA6-A842-94D7-CD4CEAB45377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936983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5AA41-9D63-6E46-99EB-F9D66E2FF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D53504-448A-B745-A850-5F6FC0D0AC70}" type="datetime1">
              <a:rPr lang="en-US" altLang="en-US"/>
              <a:pPr/>
              <a:t>1/12/22</a:t>
            </a:fld>
            <a:endParaRPr lang="en-IE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98397-0F8B-C64B-AB55-F6EAA20E7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B12FF-CF48-024E-B7EC-31F7C6094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42E441-EEA6-6949-B75B-F542AFAD740D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098498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0A7C93-F08A-224A-A574-E8DDFE8AB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132A13-DC75-A543-A11F-3D04CEC07336}" type="datetime1">
              <a:rPr lang="en-US" altLang="en-US"/>
              <a:pPr/>
              <a:t>1/12/22</a:t>
            </a:fld>
            <a:endParaRPr lang="en-IE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411CE15-750F-7B42-B357-490537AB3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69A53B3-0834-9D49-A1B3-BA5DAEBBD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64013-2A81-D342-A874-E3994B8A3AC6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872411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AB8608C-FB96-384D-A83A-BED3567BA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B3CA64-FF4A-CB42-B0E3-CC49EEABBCDB}" type="datetime1">
              <a:rPr lang="en-US" altLang="en-US"/>
              <a:pPr/>
              <a:t>1/12/22</a:t>
            </a:fld>
            <a:endParaRPr lang="en-IE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87CFDDD-3149-2244-BC84-94F3F955C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4CE7D2F-E5A5-1D47-8235-7F4C05648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D300B1-210A-A646-A201-6D0BB152C449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656400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51FD14F-61C9-9B41-9DF0-85086E6D2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C17E58-E472-E94D-8A5A-655A997E28BA}" type="datetime1">
              <a:rPr lang="en-US" altLang="en-US"/>
              <a:pPr/>
              <a:t>1/12/22</a:t>
            </a:fld>
            <a:endParaRPr lang="en-IE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AA35E71-D77B-9448-AFD6-5D028B9B0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418EBB0-7A90-0845-8C85-6976A6A4B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1F96F6-1C28-DA44-B471-7D7F10BFBC3D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755927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DE59BCB-EC58-0F4D-813D-81B5495FF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9B5062-4EB2-2E4F-B6CA-89AEF3A49F02}" type="datetime1">
              <a:rPr lang="en-US" altLang="en-US"/>
              <a:pPr/>
              <a:t>1/12/22</a:t>
            </a:fld>
            <a:endParaRPr lang="en-IE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4568BD2-53B7-9B4E-B083-3F89B9DCB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970B0B7-2B35-5344-B254-78D45A906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2ECDC3-4BD7-674F-9969-800E680CDAE7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167414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B87D450-CDDC-C64C-9B54-47E47097E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406C75-41E3-184A-861C-3342743D790C}" type="datetime1">
              <a:rPr lang="en-US" altLang="en-US"/>
              <a:pPr/>
              <a:t>1/12/22</a:t>
            </a:fld>
            <a:endParaRPr lang="en-IE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C9D5F2-C4D3-DA4A-AD75-2156CA8DF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79CC99-94FD-374D-B393-BADF6DA33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4059BE-5A12-A343-8369-5662E1E35131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854044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EFD57B4-7999-7042-93A9-4E53CF0EA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439639-4179-FF4D-9DC7-95CAF1E410BE}" type="datetime1">
              <a:rPr lang="en-US" altLang="en-US"/>
              <a:pPr/>
              <a:t>1/12/22</a:t>
            </a:fld>
            <a:endParaRPr lang="en-IE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C6B8D8-6C47-B941-9F3F-085A33A1C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D89A66F-A4ED-BE4C-85B5-B250D4B9E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E15B3F-088E-4941-AB75-3745BD0DAFA3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448374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4E9503-ADC5-534B-8052-02BC4176C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504C12-5662-914D-A1EC-15D6B4F03644}" type="datetime1">
              <a:rPr lang="en-US" altLang="en-US"/>
              <a:pPr/>
              <a:t>1/12/22</a:t>
            </a:fld>
            <a:endParaRPr lang="en-IE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354AF-27E0-4740-9EF6-27BC7E15E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B10F9-0B94-4744-BF1F-28BA573E7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3E5A2-C62E-EA41-A718-8F006DA37C31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409688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0341F-939B-AD49-8B0E-F6E46D5B4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5B4DB6-4618-1145-8961-18A5A8415CEA}" type="datetime1">
              <a:rPr lang="en-US" altLang="en-US"/>
              <a:pPr/>
              <a:t>1/12/22</a:t>
            </a:fld>
            <a:endParaRPr lang="en-IE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E8B58-F23B-614D-85B9-E0F224363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6F317-CEB0-AC42-B3DB-6FC805918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C6B6F2-B371-F44D-BE2F-69090E90C1C4}" type="slidenum">
              <a:rPr lang="en-IE" altLang="en-US"/>
              <a:pPr/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768996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C37C060-2FF6-4E42-8FA6-08C037DD6F0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IE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2F2E252-3292-6046-A2FC-10942CD1D32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IE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C62E46-0141-FF43-AA9C-11F8F83361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8368BD39-2319-404D-A6AC-7F0D5CA2D500}" type="datetime1">
              <a:rPr lang="en-US" altLang="en-US"/>
              <a:pPr/>
              <a:t>1/12/22</a:t>
            </a:fld>
            <a:endParaRPr lang="en-IE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2744B-22D7-A245-BA7C-71A025F32D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DE4496-B5EB-1741-9240-34139AFB3B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51B23725-B02D-074A-9957-A71C5C64533C}" type="slidenum">
              <a:rPr lang="en-IE" altLang="en-US"/>
              <a:pPr/>
              <a:t>‹#›</a:t>
            </a:fld>
            <a:endParaRPr lang="en-I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4" descr="Presentation Background Participant copy.png">
            <a:extLst>
              <a:ext uri="{FF2B5EF4-FFF2-40B4-BE49-F238E27FC236}">
                <a16:creationId xmlns:a16="http://schemas.microsoft.com/office/drawing/2014/main" id="{B49D8204-79AE-D64D-93EA-9A6C74E1C6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Box 5">
            <a:extLst>
              <a:ext uri="{FF2B5EF4-FFF2-40B4-BE49-F238E27FC236}">
                <a16:creationId xmlns:a16="http://schemas.microsoft.com/office/drawing/2014/main" id="{34D5EEC0-D738-BF43-BB75-C4603F1A7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114800"/>
            <a:ext cx="5486400" cy="615950"/>
          </a:xfrm>
          <a:prstGeom prst="rect">
            <a:avLst/>
          </a:prstGeom>
          <a:noFill/>
          <a:ln>
            <a:noFill/>
          </a:ln>
          <a:effectLst>
            <a:outerShdw blurRad="63500" dist="26940" dir="5400000" algn="br" rotWithShape="0">
              <a:srgbClr val="000000">
                <a:alpha val="54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3400" b="1">
                <a:solidFill>
                  <a:srgbClr val="BFBFBF"/>
                </a:solidFill>
              </a:rPr>
              <a:t>SPEAKER NAME</a:t>
            </a:r>
          </a:p>
        </p:txBody>
      </p:sp>
      <p:sp>
        <p:nvSpPr>
          <p:cNvPr id="2052" name="TextBox 14">
            <a:extLst>
              <a:ext uri="{FF2B5EF4-FFF2-40B4-BE49-F238E27FC236}">
                <a16:creationId xmlns:a16="http://schemas.microsoft.com/office/drawing/2014/main" id="{4A6589AD-F628-094E-A344-FEDAF6EFD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768850"/>
            <a:ext cx="5486400" cy="1200150"/>
          </a:xfrm>
          <a:prstGeom prst="rect">
            <a:avLst/>
          </a:prstGeom>
          <a:noFill/>
          <a:ln>
            <a:noFill/>
          </a:ln>
          <a:effectLst>
            <a:outerShdw blurRad="63500" dist="26940" dir="5400000" algn="br" rotWithShape="0">
              <a:srgbClr val="000000">
                <a:alpha val="4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3600" b="1">
                <a:solidFill>
                  <a:srgbClr val="8DC63F"/>
                </a:solidFill>
              </a:rPr>
              <a:t>YOUR PRESENTATION  TITLE GOES HERE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C264C752-BBBB-E74C-BFE1-44BF6387F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2D165C5A-A73B-9841-AD67-3C414B238D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  <p:transition advTm="6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7B1E6318-D740-264D-9FD9-57F287897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BC6EDEE1-A76D-2742-9824-1D61393BAD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  <p:transition advTm="6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F8CB108-E750-0349-96E8-1F0FDCECC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0F2E4CCC-C80C-BD4C-AF2A-5F1DA621D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  <p:transition advTm="60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>
            <a:extLst>
              <a:ext uri="{FF2B5EF4-FFF2-40B4-BE49-F238E27FC236}">
                <a16:creationId xmlns:a16="http://schemas.microsoft.com/office/drawing/2014/main" id="{87AF54C0-8C4C-3845-8F0C-F24429B5C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4" descr="Presentation-Background-Logoed.png">
            <a:extLst>
              <a:ext uri="{FF2B5EF4-FFF2-40B4-BE49-F238E27FC236}">
                <a16:creationId xmlns:a16="http://schemas.microsoft.com/office/drawing/2014/main" id="{6EDB6DE0-4120-5A42-9200-D32CEFBA0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56"/>
          <a:stretch>
            <a:fillRect/>
          </a:stretch>
        </p:blipFill>
        <p:spPr bwMode="auto">
          <a:xfrm>
            <a:off x="0" y="0"/>
            <a:ext cx="91440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8</Words>
  <Application>Microsoft Macintosh PowerPoint</Application>
  <PresentationFormat>On-screen Show (4:3)</PresentationFormat>
  <Paragraphs>3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MS PGothic</vt:lpstr>
      <vt:lpstr>Calibri</vt:lpstr>
      <vt:lpstr>MS PGothic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frontend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frontend</dc:creator>
  <cp:lastModifiedBy>Aoibhéann Bird</cp:lastModifiedBy>
  <cp:revision>47</cp:revision>
  <dcterms:created xsi:type="dcterms:W3CDTF">2010-10-27T11:43:18Z</dcterms:created>
  <dcterms:modified xsi:type="dcterms:W3CDTF">2022-01-12T23:27:40Z</dcterms:modified>
</cp:coreProperties>
</file>